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8E8745-C6C8-4454-A4A0-51F05C05C5CB}" type="datetimeFigureOut">
              <a:rPr lang="en-IN" smtClean="0"/>
              <a:t>15-11-2025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19DF4-055D-48E2-9339-6D93B5BDE1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2049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419DF4-055D-48E2-9339-6D93B5BDE1B8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570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5655D-A298-4875-9495-E470C40F0D66}" type="datetime1">
              <a:rPr lang="en-IN" smtClean="0"/>
              <a:t>15-11-2025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ICAIES 2025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D50-9F85-4494-833F-94AB4ABEBB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4356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9AA3A-6958-4352-AEDF-B20B06E511CC}" type="datetime1">
              <a:rPr lang="en-IN" smtClean="0"/>
              <a:t>15-11-2025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ICAIES 2025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D50-9F85-4494-833F-94AB4ABEBB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0617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EF16-C351-4C99-BD0B-D85D5142496F}" type="datetime1">
              <a:rPr lang="en-IN" smtClean="0"/>
              <a:t>15-11-2025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ICAIES 2025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D50-9F85-4494-833F-94AB4ABEBB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1153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545D6-5AF1-435B-9E66-E59885D7363B}" type="datetime1">
              <a:rPr lang="en-IN" smtClean="0"/>
              <a:t>15-11-2025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ICAIES 2025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D50-9F85-4494-833F-94AB4ABEBB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7778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ABDB4-4521-45F2-8BC1-2860D6050535}" type="datetime1">
              <a:rPr lang="en-IN" smtClean="0"/>
              <a:t>15-11-2025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ICAIES 2025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D50-9F85-4494-833F-94AB4ABEBB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597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F0D2C-452A-412B-B3F8-5A1FBD1F99A3}" type="datetime1">
              <a:rPr lang="en-IN" smtClean="0"/>
              <a:t>15-11-2025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ICAIES 2025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D50-9F85-4494-833F-94AB4ABEBB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4376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5997B-09E6-4852-97F5-A9736C0208B7}" type="datetime1">
              <a:rPr lang="en-IN" smtClean="0"/>
              <a:t>15-11-2025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ICAIES 2025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D50-9F85-4494-833F-94AB4ABEBB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692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AB946-46C7-468D-92D2-87C6A113C815}" type="datetime1">
              <a:rPr lang="en-IN" smtClean="0"/>
              <a:t>15-11-2025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ICAIES 2025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D50-9F85-4494-833F-94AB4ABEBB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7818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5EB88-3F3D-4FED-92AB-77B11801A830}" type="datetime1">
              <a:rPr lang="en-IN" smtClean="0"/>
              <a:t>15-11-2025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ICAIES 2025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D50-9F85-4494-833F-94AB4ABEBB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0675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FDD19-A64C-4559-9345-36F91F974492}" type="datetime1">
              <a:rPr lang="en-IN" smtClean="0"/>
              <a:t>15-11-2025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ICAIES 2025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D50-9F85-4494-833F-94AB4ABEBB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935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F980-894C-4854-9873-38153B418DC9}" type="datetime1">
              <a:rPr lang="en-IN" smtClean="0"/>
              <a:t>15-11-2025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ICAIES 2025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D50-9F85-4494-833F-94AB4ABEBB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1223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05B96-52C4-43C6-B6F3-EB49124873CA}" type="datetime1">
              <a:rPr lang="en-IN" smtClean="0"/>
              <a:t>15-11-2025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ICAIES 2025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39D50-9F85-4494-833F-94AB4ABEBB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9571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3855" y="55418"/>
            <a:ext cx="9157855" cy="5965870"/>
          </a:xfrm>
        </p:spPr>
        <p:txBody>
          <a:bodyPr>
            <a:normAutofit lnSpcReduction="10000"/>
          </a:bodyPr>
          <a:lstStyle/>
          <a:p>
            <a:endParaRPr lang="en-US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International Conference 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on 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Artificial Intelligence in Engineering Systems </a:t>
            </a:r>
            <a:r>
              <a:rPr lang="en-IN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(ICAIES-2025)</a:t>
            </a:r>
          </a:p>
          <a:p>
            <a:endParaRPr lang="en-US" dirty="0" smtClean="0">
              <a:latin typeface="Comic Sans MS" panose="030F0702030302020204" pitchFamily="66" charset="0"/>
            </a:endParaRPr>
          </a:p>
          <a:p>
            <a:endParaRPr lang="en-IN" dirty="0" smtClean="0">
              <a:latin typeface="Comic Sans MS" panose="030F0702030302020204" pitchFamily="66" charset="0"/>
            </a:endParaRPr>
          </a:p>
          <a:p>
            <a:r>
              <a:rPr lang="en-IN" sz="28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Organised by : </a:t>
            </a:r>
          </a:p>
          <a:p>
            <a:r>
              <a:rPr lang="en-IN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Rajeev Institute of Technology</a:t>
            </a:r>
          </a:p>
          <a:p>
            <a:r>
              <a:rPr lang="en-IN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Hassan, Karnataka, India.</a:t>
            </a:r>
          </a:p>
          <a:p>
            <a:r>
              <a:rPr lang="en-IN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26-27</a:t>
            </a:r>
            <a:r>
              <a:rPr lang="en-IN" b="1" baseline="30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th</a:t>
            </a:r>
            <a:r>
              <a:rPr lang="en-IN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December 2025</a:t>
            </a:r>
          </a:p>
          <a:p>
            <a:endParaRPr lang="en-IN" dirty="0"/>
          </a:p>
        </p:txBody>
      </p:sp>
      <p:pic>
        <p:nvPicPr>
          <p:cNvPr id="1026" name="Picture 2" descr="C:\Users\MY\Downloads\Conf LOGO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4624"/>
            <a:ext cx="1598596" cy="159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MY\Desktop\LOGO_RITM_HASSAN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0204"/>
            <a:ext cx="1656184" cy="1526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824064" cy="365125"/>
          </a:xfrm>
        </p:spPr>
        <p:txBody>
          <a:bodyPr/>
          <a:lstStyle/>
          <a:p>
            <a:r>
              <a:rPr lang="en-IN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ICAIES 2025</a:t>
            </a:r>
            <a:endParaRPr lang="en-IN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D50-9F85-4494-833F-94AB4ABEBB6A}" type="slidenum">
              <a:rPr lang="en-IN" smtClean="0"/>
              <a:t>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99805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3855" y="55418"/>
            <a:ext cx="9157855" cy="5965870"/>
          </a:xfrm>
        </p:spPr>
        <p:txBody>
          <a:bodyPr/>
          <a:lstStyle/>
          <a:p>
            <a:pPr marL="457200" indent="-457200" algn="l">
              <a:buAutoNum type="arabicPeriod"/>
            </a:pPr>
            <a:r>
              <a:rPr lang="en-IN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TITLE PAGE :</a:t>
            </a:r>
          </a:p>
          <a:p>
            <a:pPr algn="l"/>
            <a:endParaRPr lang="en-IN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l"/>
            <a:endParaRPr lang="en-IN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l"/>
            <a:r>
              <a:rPr lang="en-IN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NOTE : INCLUDE THE TITLE OF THE PAPER &amp; NAME ALL THE AUTHOR </a:t>
            </a:r>
          </a:p>
          <a:p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824064" cy="365125"/>
          </a:xfrm>
        </p:spPr>
        <p:txBody>
          <a:bodyPr/>
          <a:lstStyle/>
          <a:p>
            <a:r>
              <a:rPr lang="en-IN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ICAIES 2025</a:t>
            </a:r>
            <a:endParaRPr lang="en-IN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D50-9F85-4494-833F-94AB4ABEBB6A}" type="slidenum">
              <a:rPr lang="en-IN" smtClean="0"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8617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3855" y="55418"/>
            <a:ext cx="9157855" cy="5965870"/>
          </a:xfrm>
        </p:spPr>
        <p:txBody>
          <a:bodyPr/>
          <a:lstStyle/>
          <a:p>
            <a:pPr algn="l"/>
            <a:r>
              <a:rPr lang="en-IN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2. INDEX:</a:t>
            </a:r>
          </a:p>
          <a:p>
            <a:pPr algn="l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824064" cy="365125"/>
          </a:xfrm>
        </p:spPr>
        <p:txBody>
          <a:bodyPr/>
          <a:lstStyle/>
          <a:p>
            <a:r>
              <a:rPr lang="en-IN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ICAIES 2025</a:t>
            </a:r>
            <a:endParaRPr lang="en-IN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D50-9F85-4494-833F-94AB4ABEBB6A}" type="slidenum">
              <a:rPr lang="en-IN" smtClean="0"/>
              <a:t>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8617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3855" y="55418"/>
            <a:ext cx="9157855" cy="5965870"/>
          </a:xfrm>
        </p:spPr>
        <p:txBody>
          <a:bodyPr/>
          <a:lstStyle/>
          <a:p>
            <a:pPr algn="l"/>
            <a:r>
              <a:rPr lang="en-IN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3. ABSTRACT:</a:t>
            </a:r>
          </a:p>
          <a:p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824064" cy="365125"/>
          </a:xfrm>
        </p:spPr>
        <p:txBody>
          <a:bodyPr/>
          <a:lstStyle/>
          <a:p>
            <a:r>
              <a:rPr lang="en-IN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ICAIES 2025</a:t>
            </a:r>
            <a:endParaRPr lang="en-IN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D50-9F85-4494-833F-94AB4ABEBB6A}" type="slidenum">
              <a:rPr lang="en-IN" smtClean="0"/>
              <a:t>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8617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3855" y="55418"/>
            <a:ext cx="9157855" cy="5965870"/>
          </a:xfrm>
        </p:spPr>
        <p:txBody>
          <a:bodyPr/>
          <a:lstStyle/>
          <a:p>
            <a:pPr algn="l"/>
            <a:r>
              <a:rPr lang="en-IN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4. INTRODUCTION:</a:t>
            </a:r>
          </a:p>
          <a:p>
            <a:pPr algn="l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824064" cy="365125"/>
          </a:xfrm>
        </p:spPr>
        <p:txBody>
          <a:bodyPr/>
          <a:lstStyle/>
          <a:p>
            <a:r>
              <a:rPr lang="en-IN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ICAIES 2025</a:t>
            </a:r>
            <a:endParaRPr lang="en-IN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D50-9F85-4494-833F-94AB4ABEBB6A}" type="slidenum">
              <a:rPr lang="en-IN" smtClean="0"/>
              <a:t>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8617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3855" y="55418"/>
            <a:ext cx="9157855" cy="5965870"/>
          </a:xfrm>
        </p:spPr>
        <p:txBody>
          <a:bodyPr/>
          <a:lstStyle/>
          <a:p>
            <a:pPr algn="l"/>
            <a:r>
              <a:rPr lang="en-IN" dirty="0" smtClean="0">
                <a:solidFill>
                  <a:schemeClr val="tx1"/>
                </a:solidFill>
              </a:rPr>
              <a:t>5. </a:t>
            </a:r>
            <a:r>
              <a:rPr lang="en-IN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LITERATURE REVIEW :</a:t>
            </a:r>
          </a:p>
          <a:p>
            <a:pPr algn="l"/>
            <a:endParaRPr lang="en-IN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l"/>
            <a:endParaRPr lang="en-IN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l"/>
            <a:endParaRPr lang="en-IN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l"/>
            <a:r>
              <a:rPr lang="en-IN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NOTE : TRY TO PUT IN A TABULAR FORM</a:t>
            </a:r>
            <a:endParaRPr lang="en-IN" dirty="0" smtClean="0">
              <a:solidFill>
                <a:schemeClr val="tx1"/>
              </a:solidFill>
            </a:endParaRPr>
          </a:p>
          <a:p>
            <a:pPr algn="l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824064" cy="365125"/>
          </a:xfrm>
        </p:spPr>
        <p:txBody>
          <a:bodyPr/>
          <a:lstStyle/>
          <a:p>
            <a:r>
              <a:rPr lang="en-IN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ICAIES 2025</a:t>
            </a:r>
            <a:endParaRPr lang="en-IN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D50-9F85-4494-833F-94AB4ABEBB6A}" type="slidenum">
              <a:rPr lang="en-IN" smtClean="0"/>
              <a:t>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8617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3855" y="55418"/>
            <a:ext cx="9157855" cy="5965870"/>
          </a:xfrm>
        </p:spPr>
        <p:txBody>
          <a:bodyPr/>
          <a:lstStyle/>
          <a:p>
            <a:pPr algn="l"/>
            <a:r>
              <a:rPr lang="en-IN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6. RESEARCH GAPS :</a:t>
            </a:r>
          </a:p>
          <a:p>
            <a:pPr algn="l"/>
            <a:endParaRPr lang="en-IN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l"/>
            <a:endParaRPr lang="en-IN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l"/>
            <a:r>
              <a:rPr lang="en-IN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NOTE : TRY TO PUT IN A TABULAR FORM</a:t>
            </a:r>
            <a:endParaRPr lang="en-IN" dirty="0" smtClean="0">
              <a:solidFill>
                <a:schemeClr val="tx1"/>
              </a:solidFill>
            </a:endParaRPr>
          </a:p>
          <a:p>
            <a:pPr algn="l"/>
            <a:endParaRPr lang="en-IN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l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824064" cy="365125"/>
          </a:xfrm>
        </p:spPr>
        <p:txBody>
          <a:bodyPr/>
          <a:lstStyle/>
          <a:p>
            <a:r>
              <a:rPr lang="en-IN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ICAIES 2025</a:t>
            </a:r>
            <a:endParaRPr lang="en-IN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D50-9F85-4494-833F-94AB4ABEBB6A}" type="slidenum">
              <a:rPr lang="en-IN" smtClean="0"/>
              <a:t>7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8617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3855" y="55418"/>
            <a:ext cx="9157855" cy="5965870"/>
          </a:xfrm>
        </p:spPr>
        <p:txBody>
          <a:bodyPr/>
          <a:lstStyle/>
          <a:p>
            <a:pPr algn="l"/>
            <a:r>
              <a:rPr lang="en-IN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7. PROPOSED METHODOLOGY :</a:t>
            </a:r>
          </a:p>
          <a:p>
            <a:pPr algn="l"/>
            <a:endParaRPr lang="en-IN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l"/>
            <a:endParaRPr lang="en-IN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l"/>
            <a:endParaRPr lang="en-IN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l"/>
            <a:r>
              <a:rPr lang="en-IN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NOTE : IN THE FORM OF FLOW GRAPH</a:t>
            </a:r>
          </a:p>
          <a:p>
            <a:pPr algn="l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824064" cy="365125"/>
          </a:xfrm>
        </p:spPr>
        <p:txBody>
          <a:bodyPr/>
          <a:lstStyle/>
          <a:p>
            <a:r>
              <a:rPr lang="en-IN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ICAIES 2025</a:t>
            </a:r>
            <a:endParaRPr lang="en-IN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D50-9F85-4494-833F-94AB4ABEBB6A}" type="slidenum">
              <a:rPr lang="en-IN" smtClean="0"/>
              <a:t>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8617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3855" y="55418"/>
            <a:ext cx="9157855" cy="5965870"/>
          </a:xfrm>
        </p:spPr>
        <p:txBody>
          <a:bodyPr/>
          <a:lstStyle/>
          <a:p>
            <a:pPr algn="l"/>
            <a:r>
              <a:rPr lang="en-IN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8. RESULTS &amp; DISCUSSION: </a:t>
            </a:r>
          </a:p>
          <a:p>
            <a:pPr algn="l"/>
            <a:endParaRPr lang="en-IN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l"/>
            <a:endParaRPr lang="en-IN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l"/>
            <a:endParaRPr lang="en-IN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l"/>
            <a:r>
              <a:rPr lang="en-IN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NOTE  : TRY TO PUT IN A TABULAR FORM</a:t>
            </a:r>
          </a:p>
          <a:p>
            <a:pPr algn="l"/>
            <a:endParaRPr lang="en-IN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l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824064" cy="365125"/>
          </a:xfrm>
        </p:spPr>
        <p:txBody>
          <a:bodyPr/>
          <a:lstStyle/>
          <a:p>
            <a:r>
              <a:rPr lang="en-IN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ICAIES 2025</a:t>
            </a:r>
            <a:endParaRPr lang="en-IN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D50-9F85-4494-833F-94AB4ABEBB6A}" type="slidenum">
              <a:rPr lang="en-IN" smtClean="0"/>
              <a:t>9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8617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3855" y="55418"/>
            <a:ext cx="9157855" cy="5965870"/>
          </a:xfrm>
        </p:spPr>
        <p:txBody>
          <a:bodyPr/>
          <a:lstStyle/>
          <a:p>
            <a:pPr algn="l"/>
            <a:r>
              <a:rPr lang="en-IN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9. CONCLUSION &amp; FUTURE WORK :</a:t>
            </a:r>
          </a:p>
          <a:p>
            <a:pPr algn="l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824064" cy="365125"/>
          </a:xfrm>
        </p:spPr>
        <p:txBody>
          <a:bodyPr/>
          <a:lstStyle/>
          <a:p>
            <a:r>
              <a:rPr lang="en-IN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ICAIES 2025</a:t>
            </a:r>
            <a:endParaRPr lang="en-IN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D50-9F85-4494-833F-94AB4ABEBB6A}" type="slidenum">
              <a:rPr lang="en-IN" smtClean="0"/>
              <a:t>10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8617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3855" y="55418"/>
            <a:ext cx="9157855" cy="5965870"/>
          </a:xfrm>
        </p:spPr>
        <p:txBody>
          <a:bodyPr/>
          <a:lstStyle/>
          <a:p>
            <a:pPr algn="l"/>
            <a:r>
              <a:rPr lang="en-IN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10. REFERENCES :</a:t>
            </a:r>
          </a:p>
          <a:p>
            <a:pPr algn="l"/>
            <a:endParaRPr lang="en-IN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l"/>
            <a:endParaRPr lang="en-IN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l"/>
            <a:r>
              <a:rPr lang="en-IN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NOTE : PUT ALL THE REFERENCES IN THE PROPER FORMAT.</a:t>
            </a:r>
          </a:p>
          <a:p>
            <a:pPr algn="l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824064" cy="365125"/>
          </a:xfrm>
        </p:spPr>
        <p:txBody>
          <a:bodyPr/>
          <a:lstStyle/>
          <a:p>
            <a:r>
              <a:rPr lang="en-IN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ICAIES 2025</a:t>
            </a:r>
            <a:endParaRPr lang="en-IN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9D50-9F85-4494-833F-94AB4ABEBB6A}" type="slidenum">
              <a:rPr lang="en-IN" smtClean="0"/>
              <a:t>11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8617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167</Words>
  <Application>Microsoft Office PowerPoint</Application>
  <PresentationFormat>On-screen Show (4:3)</PresentationFormat>
  <Paragraphs>64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</dc:creator>
  <cp:lastModifiedBy>MY</cp:lastModifiedBy>
  <cp:revision>4</cp:revision>
  <dcterms:created xsi:type="dcterms:W3CDTF">2025-11-15T09:51:14Z</dcterms:created>
  <dcterms:modified xsi:type="dcterms:W3CDTF">2025-11-15T10:21:09Z</dcterms:modified>
</cp:coreProperties>
</file>